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6" r:id="rId3"/>
    <p:sldId id="258" r:id="rId4"/>
    <p:sldId id="257" r:id="rId5"/>
    <p:sldId id="259" r:id="rId6"/>
    <p:sldId id="260" r:id="rId7"/>
    <p:sldId id="264" r:id="rId8"/>
    <p:sldId id="265" r:id="rId9"/>
    <p:sldId id="285" r:id="rId10"/>
    <p:sldId id="27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4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97C6795-F0BB-40B7-970F-F6F93C1C42B2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6548FBC-C0C7-43EE-BBC7-B9CAC8C8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Conformal WIRELESS BATTERY PROJECT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pPr algn="l"/>
            <a:r>
              <a:rPr lang="en-US" dirty="0" smtClean="0"/>
              <a:t>SD1003</a:t>
            </a:r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Advisor:</a:t>
            </a:r>
          </a:p>
          <a:p>
            <a:pPr algn="l"/>
            <a:r>
              <a:rPr lang="en-US" dirty="0" smtClean="0"/>
              <a:t>Ben </a:t>
            </a:r>
            <a:r>
              <a:rPr lang="en-US" dirty="0" err="1" smtClean="0"/>
              <a:t>Braaten</a:t>
            </a:r>
            <a:endParaRPr lang="en-US" dirty="0" smtClean="0"/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Team members:</a:t>
            </a:r>
          </a:p>
          <a:p>
            <a:pPr algn="l"/>
            <a:r>
              <a:rPr lang="en-US" dirty="0" smtClean="0"/>
              <a:t>Casey </a:t>
            </a:r>
            <a:r>
              <a:rPr lang="en-US" dirty="0" err="1" smtClean="0"/>
              <a:t>Brossart</a:t>
            </a:r>
            <a:endParaRPr lang="en-US" dirty="0" smtClean="0"/>
          </a:p>
          <a:p>
            <a:pPr algn="l"/>
            <a:r>
              <a:rPr lang="en-US" dirty="0" smtClean="0"/>
              <a:t>Chris Pickett</a:t>
            </a:r>
          </a:p>
          <a:p>
            <a:pPr algn="l"/>
            <a:r>
              <a:rPr lang="en-US" dirty="0" smtClean="0"/>
              <a:t>Matt </a:t>
            </a:r>
            <a:r>
              <a:rPr lang="en-US" dirty="0" err="1" smtClean="0"/>
              <a:t>Lommen</a:t>
            </a:r>
            <a:endParaRPr lang="en-US" dirty="0" smtClean="0"/>
          </a:p>
          <a:p>
            <a:pPr algn="l"/>
            <a:r>
              <a:rPr lang="en-US" dirty="0" smtClean="0"/>
              <a:t>Matt </a:t>
            </a:r>
            <a:r>
              <a:rPr lang="en-US" dirty="0" err="1" smtClean="0"/>
              <a:t>Sandbakken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Lommen’s</a:t>
            </a:r>
            <a:r>
              <a:rPr lang="en-US" dirty="0" smtClean="0"/>
              <a:t> </a:t>
            </a:r>
            <a:r>
              <a:rPr lang="en-US" dirty="0" err="1" smtClean="0"/>
              <a:t>Microstrip</a:t>
            </a:r>
            <a:r>
              <a:rPr lang="en-US" dirty="0" smtClean="0"/>
              <a:t> Calculator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048000"/>
            <a:ext cx="8458200" cy="4525963"/>
          </a:xfrm>
        </p:spPr>
        <p:txBody>
          <a:bodyPr>
            <a:normAutofit/>
          </a:bodyPr>
          <a:lstStyle/>
          <a:p>
            <a:pPr lvl="0"/>
            <a:r>
              <a:rPr lang="en-US" sz="2200" dirty="0" smtClean="0"/>
              <a:t>Allows all active components to be mounted on the top side of the board</a:t>
            </a:r>
          </a:p>
          <a:p>
            <a:pPr lvl="0"/>
            <a:r>
              <a:rPr lang="en-US" sz="2200" dirty="0" smtClean="0"/>
              <a:t>Susceptible to cross-talk and unintentional radiation</a:t>
            </a:r>
          </a:p>
          <a:p>
            <a:pPr lvl="0"/>
            <a:r>
              <a:rPr lang="en-US" sz="2200" dirty="0" smtClean="0"/>
              <a:t>Calculates W or Z</a:t>
            </a:r>
            <a:r>
              <a:rPr lang="en-US" sz="2200" baseline="-25000" dirty="0" smtClean="0"/>
              <a:t>0</a:t>
            </a:r>
            <a:r>
              <a:rPr lang="en-US" sz="2200" dirty="0" smtClean="0"/>
              <a:t> given H and </a:t>
            </a:r>
            <a:r>
              <a:rPr lang="en-US" sz="2200" dirty="0" err="1" smtClean="0"/>
              <a:t>ε</a:t>
            </a:r>
            <a:r>
              <a:rPr lang="en-US" sz="2200" baseline="-25000" dirty="0" err="1" smtClean="0"/>
              <a:t>r</a:t>
            </a:r>
            <a:r>
              <a:rPr lang="en-US" sz="2200" baseline="-25000" dirty="0" smtClean="0"/>
              <a:t> </a:t>
            </a:r>
            <a:endParaRPr lang="en-US" sz="2200" dirty="0" smtClean="0"/>
          </a:p>
          <a:p>
            <a:pPr lvl="0"/>
            <a:r>
              <a:rPr lang="en-US" sz="2200" dirty="0" smtClean="0"/>
              <a:t>Important to match the characteristic impedance of </a:t>
            </a:r>
            <a:r>
              <a:rPr lang="en-US" sz="2200" dirty="0" err="1" smtClean="0"/>
              <a:t>microstrip</a:t>
            </a:r>
            <a:r>
              <a:rPr lang="en-US" sz="2200" dirty="0" smtClean="0"/>
              <a:t> line to that of the source.</a:t>
            </a:r>
          </a:p>
          <a:p>
            <a:pPr lvl="1"/>
            <a:r>
              <a:rPr lang="en-US" sz="1800" dirty="0" smtClean="0"/>
              <a:t>Maximum power is delivered</a:t>
            </a:r>
          </a:p>
          <a:p>
            <a:pPr lvl="1"/>
            <a:r>
              <a:rPr lang="en-US" sz="1800" dirty="0" smtClean="0"/>
              <a:t>Improves signal-to-noise ratio</a:t>
            </a:r>
          </a:p>
          <a:p>
            <a:pPr lvl="1"/>
            <a:r>
              <a:rPr lang="en-US" sz="1800" dirty="0" smtClean="0"/>
              <a:t>Reduces amplitude and phase errors</a:t>
            </a:r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26287" t="31692" r="30435" b="44740"/>
          <a:stretch>
            <a:fillRect/>
          </a:stretch>
        </p:blipFill>
        <p:spPr bwMode="auto">
          <a:xfrm>
            <a:off x="2286000" y="1295400"/>
            <a:ext cx="4343400" cy="1751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</a:p>
          <a:p>
            <a:r>
              <a:rPr lang="en-US" dirty="0" smtClean="0"/>
              <a:t>Requirements</a:t>
            </a:r>
          </a:p>
          <a:p>
            <a:r>
              <a:rPr lang="en-US" dirty="0" smtClean="0"/>
              <a:t>Design</a:t>
            </a:r>
          </a:p>
          <a:p>
            <a:r>
              <a:rPr lang="en-US" dirty="0" smtClean="0"/>
              <a:t>Impedance Matching</a:t>
            </a:r>
          </a:p>
          <a:p>
            <a:r>
              <a:rPr lang="en-US" dirty="0" smtClean="0"/>
              <a:t>Testing</a:t>
            </a:r>
          </a:p>
          <a:p>
            <a:r>
              <a:rPr lang="en-US" dirty="0" smtClean="0"/>
              <a:t>Power requirements</a:t>
            </a:r>
          </a:p>
          <a:p>
            <a:r>
              <a:rPr lang="en-US" dirty="0" smtClean="0"/>
              <a:t>Budget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Charging a battery without being hooked into the grid.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Wireless?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Environmental Considerations</a:t>
            </a:r>
          </a:p>
          <a:p>
            <a:r>
              <a:rPr lang="en-US" dirty="0" smtClean="0"/>
              <a:t>Mobility</a:t>
            </a:r>
          </a:p>
          <a:p>
            <a:r>
              <a:rPr lang="en-US" dirty="0" smtClean="0"/>
              <a:t>Energy Costs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3200" dirty="0" smtClean="0"/>
              <a:t>Design a wireless battery charger</a:t>
            </a:r>
            <a:endParaRPr lang="en-US" sz="2800" dirty="0" smtClean="0"/>
          </a:p>
          <a:p>
            <a:pPr lvl="0"/>
            <a:r>
              <a:rPr lang="en-US" sz="3200" dirty="0" smtClean="0"/>
              <a:t>Operate at 2.4 GHz</a:t>
            </a:r>
            <a:endParaRPr lang="en-US" sz="2800" dirty="0" smtClean="0"/>
          </a:p>
          <a:p>
            <a:pPr lvl="0"/>
            <a:r>
              <a:rPr lang="en-US" sz="3200" dirty="0" smtClean="0"/>
              <a:t>Create a DC output voltage</a:t>
            </a:r>
            <a:endParaRPr lang="en-US" sz="2800" dirty="0" smtClean="0"/>
          </a:p>
          <a:p>
            <a:pPr lvl="0"/>
            <a:r>
              <a:rPr lang="en-US" sz="3200" dirty="0" smtClean="0"/>
              <a:t>Uses high frequency laminate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Block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4900" y="1962944"/>
            <a:ext cx="61722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Voltage </a:t>
            </a:r>
            <a:r>
              <a:rPr lang="en-US" dirty="0" err="1" smtClean="0"/>
              <a:t>Doubler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Uses configuration capacitors and Diodes</a:t>
            </a:r>
          </a:p>
          <a:p>
            <a:r>
              <a:rPr lang="en-US" dirty="0" smtClean="0"/>
              <a:t>Rectifies AC input to DC output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3810000"/>
            <a:ext cx="46672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Voltage </a:t>
            </a:r>
            <a:r>
              <a:rPr lang="en-US" dirty="0" err="1" smtClean="0"/>
              <a:t>Doubler</a:t>
            </a:r>
            <a:r>
              <a:rPr lang="en-US" dirty="0" smtClean="0"/>
              <a:t> Workings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524000"/>
            <a:ext cx="602932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4038600"/>
            <a:ext cx="6096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Schematic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371600"/>
            <a:ext cx="7239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384</TotalTime>
  <Words>146</Words>
  <Application>Microsoft Office PowerPoint</Application>
  <PresentationFormat>On-screen Show (4:3)</PresentationFormat>
  <Paragraphs>44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Technic</vt:lpstr>
      <vt:lpstr>Conformal WIRELESS BATTERY PROJECT</vt:lpstr>
      <vt:lpstr>Summary</vt:lpstr>
      <vt:lpstr>The Problem</vt:lpstr>
      <vt:lpstr>Why Wireless?</vt:lpstr>
      <vt:lpstr>Requirements</vt:lpstr>
      <vt:lpstr>Block Diagram</vt:lpstr>
      <vt:lpstr>Voltage Doubler</vt:lpstr>
      <vt:lpstr>Voltage Doubler Workings</vt:lpstr>
      <vt:lpstr>Schematic</vt:lpstr>
      <vt:lpstr>Lommen’s Microstrip Calculator</vt:lpstr>
    </vt:vector>
  </TitlesOfParts>
  <Company>North Dakota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Conformal WIRELESS BATTERY PROJECT</dc:title>
  <dc:creator>Matthew Sandbakken</dc:creator>
  <cp:lastModifiedBy>casey.brossart</cp:lastModifiedBy>
  <cp:revision>49</cp:revision>
  <dcterms:created xsi:type="dcterms:W3CDTF">2010-05-05T16:52:26Z</dcterms:created>
  <dcterms:modified xsi:type="dcterms:W3CDTF">2010-05-19T17:03:20Z</dcterms:modified>
</cp:coreProperties>
</file>